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rebuchet M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CCA"/>
          </a:solidFill>
        </a:fill>
      </a:tcStyle>
    </a:wholeTbl>
    <a:band2H>
      <a:tcTxStyle b="def" i="def"/>
      <a:tcStyle>
        <a:tcBdr/>
        <a:fill>
          <a:solidFill>
            <a:srgbClr val="FCEE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3D4"/>
          </a:solidFill>
        </a:fill>
      </a:tcStyle>
    </a:wholeTbl>
    <a:band2H>
      <a:tcTxStyle b="def" i="def"/>
      <a:tcStyle>
        <a:tcBdr/>
        <a:fill>
          <a:solidFill>
            <a:srgbClr val="E8F2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DD7D1"/>
          </a:solidFill>
        </a:fill>
      </a:tcStyle>
    </a:wholeTbl>
    <a:band2H>
      <a:tcTxStyle b="def" i="def"/>
      <a:tcStyle>
        <a:tcBdr/>
        <a:fill>
          <a:solidFill>
            <a:srgbClr val="FEEC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62" name="Shape 26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1pPr>
    <a:lvl2pPr indent="2286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2pPr>
    <a:lvl3pPr indent="457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3pPr>
    <a:lvl4pPr indent="6858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4pPr>
    <a:lvl5pPr indent="9144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5pPr>
    <a:lvl6pPr indent="11430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6pPr>
    <a:lvl7pPr indent="13716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7pPr>
    <a:lvl8pPr indent="16002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8pPr>
    <a:lvl9pPr indent="1828800" latinLnBrk="0">
      <a:defRPr sz="1200">
        <a:solidFill>
          <a:srgbClr val="FFFFFF"/>
        </a:solidFill>
        <a:latin typeface="+mn-lt"/>
        <a:ea typeface="+mn-ea"/>
        <a:cs typeface="+mn-cs"/>
        <a:sym typeface="Trebuchet M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1.png" descr="hashOverlay-FullResolve.png"/>
          <p:cNvPicPr>
            <a:picLocks noChangeAspect="1"/>
          </p:cNvPicPr>
          <p:nvPr/>
        </p:nvPicPr>
        <p:blipFill>
          <a:blip r:embed="rId2">
            <a:alphaModFix amt="10000"/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4242851"/>
            <a:ext cx="8968085" cy="2759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11715" y="4243844"/>
            <a:ext cx="3077109" cy="276941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/>
        </p:nvSpPr>
        <p:spPr>
          <a:xfrm>
            <a:off x="-1" y="2590077"/>
            <a:ext cx="8968087" cy="1660333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" name="Shape 18"/>
          <p:cNvSpPr/>
          <p:nvPr/>
        </p:nvSpPr>
        <p:spPr>
          <a:xfrm>
            <a:off x="9111715" y="2590077"/>
            <a:ext cx="3077110" cy="166033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" name="Shape 19"/>
          <p:cNvSpPr/>
          <p:nvPr>
            <p:ph type="title"/>
          </p:nvPr>
        </p:nvSpPr>
        <p:spPr>
          <a:xfrm>
            <a:off x="680321" y="2733708"/>
            <a:ext cx="8144135" cy="1373071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pPr/>
            <a:r>
              <a:t>Texto del título</a:t>
            </a:r>
          </a:p>
        </p:txBody>
      </p:sp>
      <p:sp>
        <p:nvSpPr>
          <p:cNvPr id="20" name="Shape 20"/>
          <p:cNvSpPr/>
          <p:nvPr>
            <p:ph type="body" sz="quarter" idx="1"/>
          </p:nvPr>
        </p:nvSpPr>
        <p:spPr>
          <a:xfrm>
            <a:off x="680321" y="4394039"/>
            <a:ext cx="8144135" cy="111768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1" name="Shape 21"/>
          <p:cNvSpPr/>
          <p:nvPr>
            <p:ph type="sldNum" sz="quarter" idx="2"/>
          </p:nvPr>
        </p:nvSpPr>
        <p:spPr>
          <a:xfrm>
            <a:off x="9255345" y="3116138"/>
            <a:ext cx="583666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6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Shape 138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9" name="Shape 139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40" name="Shape 140"/>
          <p:cNvSpPr/>
          <p:nvPr>
            <p:ph type="title"/>
          </p:nvPr>
        </p:nvSpPr>
        <p:spPr>
          <a:xfrm>
            <a:off x="680321" y="4711615"/>
            <a:ext cx="9613860" cy="453052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Texto del título</a:t>
            </a:r>
          </a:p>
        </p:txBody>
      </p:sp>
      <p:sp>
        <p:nvSpPr>
          <p:cNvPr id="141" name="Shape 141"/>
          <p:cNvSpPr/>
          <p:nvPr>
            <p:ph type="pic" idx="13"/>
          </p:nvPr>
        </p:nvSpPr>
        <p:spPr>
          <a:xfrm>
            <a:off x="680321" y="609596"/>
            <a:ext cx="9613860" cy="3589577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42" name="Shape 142"/>
          <p:cNvSpPr/>
          <p:nvPr>
            <p:ph type="body" sz="quarter" idx="1"/>
          </p:nvPr>
        </p:nvSpPr>
        <p:spPr>
          <a:xfrm>
            <a:off x="680318" y="5169582"/>
            <a:ext cx="9613864" cy="622972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43" name="Shape 143"/>
          <p:cNvSpPr/>
          <p:nvPr>
            <p:ph type="sldNum" sz="quarter" idx="2"/>
          </p:nvPr>
        </p:nvSpPr>
        <p:spPr>
          <a:xfrm>
            <a:off x="10729455" y="4944283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4" name="Shape 154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5" name="Shape 155"/>
          <p:cNvSpPr/>
          <p:nvPr>
            <p:ph type="title"/>
          </p:nvPr>
        </p:nvSpPr>
        <p:spPr>
          <a:xfrm>
            <a:off x="680321" y="609596"/>
            <a:ext cx="9613860" cy="359275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680321" y="4711615"/>
            <a:ext cx="9613860" cy="1090790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57" name="Shape 157"/>
          <p:cNvSpPr/>
          <p:nvPr>
            <p:ph type="sldNum" sz="quarter" idx="2"/>
          </p:nvPr>
        </p:nvSpPr>
        <p:spPr>
          <a:xfrm>
            <a:off x="10729455" y="494458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5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Shape 168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Shape 169"/>
          <p:cNvSpPr/>
          <p:nvPr>
            <p:ph type="title"/>
          </p:nvPr>
        </p:nvSpPr>
        <p:spPr>
          <a:xfrm>
            <a:off x="1127855" y="609598"/>
            <a:ext cx="8718879" cy="30360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70" name="Shape 170"/>
          <p:cNvSpPr/>
          <p:nvPr>
            <p:ph type="body" sz="quarter" idx="1"/>
          </p:nvPr>
        </p:nvSpPr>
        <p:spPr>
          <a:xfrm>
            <a:off x="1402287" y="3653378"/>
            <a:ext cx="8156580" cy="54896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71" name="Shape 171"/>
          <p:cNvSpPr/>
          <p:nvPr>
            <p:ph type="body" sz="quarter" idx="13"/>
          </p:nvPr>
        </p:nvSpPr>
        <p:spPr>
          <a:xfrm>
            <a:off x="680322" y="4711615"/>
            <a:ext cx="9613859" cy="1090790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72" name="Shape 172"/>
          <p:cNvSpPr/>
          <p:nvPr/>
        </p:nvSpPr>
        <p:spPr>
          <a:xfrm>
            <a:off x="583571" y="461384"/>
            <a:ext cx="6096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73" name="Shape 173"/>
          <p:cNvSpPr/>
          <p:nvPr/>
        </p:nvSpPr>
        <p:spPr>
          <a:xfrm>
            <a:off x="9662808" y="2746792"/>
            <a:ext cx="6096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72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74" name="Shape 174"/>
          <p:cNvSpPr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2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5928628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83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5929622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84" name="Shape 184"/>
          <p:cNvSpPr/>
          <p:nvPr/>
        </p:nvSpPr>
        <p:spPr>
          <a:xfrm>
            <a:off x="-1" y="4567987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5" name="Shape 185"/>
          <p:cNvSpPr/>
          <p:nvPr/>
        </p:nvSpPr>
        <p:spPr>
          <a:xfrm>
            <a:off x="10585826" y="4567987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86" name="Shape 186"/>
          <p:cNvSpPr/>
          <p:nvPr>
            <p:ph type="title"/>
          </p:nvPr>
        </p:nvSpPr>
        <p:spPr>
          <a:xfrm>
            <a:off x="680318" y="4711615"/>
            <a:ext cx="9613864" cy="58853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Texto del título</a:t>
            </a:r>
          </a:p>
        </p:txBody>
      </p:sp>
      <p:sp>
        <p:nvSpPr>
          <p:cNvPr id="187" name="Shape 187"/>
          <p:cNvSpPr/>
          <p:nvPr>
            <p:ph type="body" sz="quarter" idx="1"/>
          </p:nvPr>
        </p:nvSpPr>
        <p:spPr>
          <a:xfrm>
            <a:off x="680320" y="5300148"/>
            <a:ext cx="9613863" cy="50225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88" name="Shape 188"/>
          <p:cNvSpPr/>
          <p:nvPr>
            <p:ph type="sldNum" sz="quarter" idx="2"/>
          </p:nvPr>
        </p:nvSpPr>
        <p:spPr>
          <a:xfrm>
            <a:off x="10729455" y="494289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6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97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Shape 198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9" name="Shape 199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00" name="Shape 200"/>
          <p:cNvSpPr/>
          <p:nvPr>
            <p:ph type="title"/>
          </p:nvPr>
        </p:nvSpPr>
        <p:spPr>
          <a:xfrm>
            <a:off x="669221" y="753228"/>
            <a:ext cx="96249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01" name="Shape 201"/>
          <p:cNvSpPr/>
          <p:nvPr>
            <p:ph type="body" sz="quarter" idx="1"/>
          </p:nvPr>
        </p:nvSpPr>
        <p:spPr>
          <a:xfrm>
            <a:off x="660945" y="2336873"/>
            <a:ext cx="307003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02" name="Shape 202"/>
          <p:cNvSpPr/>
          <p:nvPr>
            <p:ph type="body" sz="quarter" idx="13"/>
          </p:nvPr>
        </p:nvSpPr>
        <p:spPr>
          <a:xfrm>
            <a:off x="680321" y="3022673"/>
            <a:ext cx="3049704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3" name="Shape 203"/>
          <p:cNvSpPr/>
          <p:nvPr>
            <p:ph type="body" sz="quarter" idx="14"/>
          </p:nvPr>
        </p:nvSpPr>
        <p:spPr>
          <a:xfrm>
            <a:off x="3956024" y="233687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04" name="Shape 204"/>
          <p:cNvSpPr/>
          <p:nvPr>
            <p:ph type="body" sz="quarter" idx="15"/>
          </p:nvPr>
        </p:nvSpPr>
        <p:spPr>
          <a:xfrm>
            <a:off x="3945470" y="3022673"/>
            <a:ext cx="3063240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5" name="Shape 205"/>
          <p:cNvSpPr/>
          <p:nvPr>
            <p:ph type="body" sz="quarter" idx="16"/>
          </p:nvPr>
        </p:nvSpPr>
        <p:spPr>
          <a:xfrm>
            <a:off x="7224155" y="2336873"/>
            <a:ext cx="3070026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06" name="Shape 206"/>
          <p:cNvSpPr/>
          <p:nvPr>
            <p:ph type="body" sz="quarter" idx="17"/>
          </p:nvPr>
        </p:nvSpPr>
        <p:spPr>
          <a:xfrm>
            <a:off x="7224155" y="3022673"/>
            <a:ext cx="3070026" cy="2913514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07" name="Shape 20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15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6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Shape 217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8" name="Shape 218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19" name="Shape 219"/>
          <p:cNvSpPr/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20" name="Shape 220"/>
          <p:cNvSpPr/>
          <p:nvPr>
            <p:ph type="body" sz="quarter" idx="1"/>
          </p:nvPr>
        </p:nvSpPr>
        <p:spPr>
          <a:xfrm>
            <a:off x="680318" y="4297503"/>
            <a:ext cx="3049705" cy="5762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</a:lvl1pPr>
            <a:lvl2pPr marL="0" indent="457200">
              <a:buSzTx/>
              <a:buFontTx/>
              <a:buNone/>
            </a:lvl2pPr>
            <a:lvl3pPr marL="0" indent="914400">
              <a:buSzTx/>
              <a:buFontTx/>
              <a:buNone/>
            </a:lvl3pPr>
            <a:lvl4pPr marL="0" indent="1371600">
              <a:buSzTx/>
              <a:buFontTx/>
              <a:buNone/>
            </a:lvl4pPr>
            <a:lvl5pPr marL="0" indent="1828800">
              <a:buSzTx/>
              <a:buFontTx/>
              <a:buNone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1" name="Shape 221"/>
          <p:cNvSpPr/>
          <p:nvPr>
            <p:ph type="pic" sz="quarter" idx="13"/>
          </p:nvPr>
        </p:nvSpPr>
        <p:spPr>
          <a:xfrm>
            <a:off x="680317" y="2336873"/>
            <a:ext cx="3049707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2" name="Shape 222"/>
          <p:cNvSpPr/>
          <p:nvPr>
            <p:ph type="body" sz="quarter" idx="14"/>
          </p:nvPr>
        </p:nvSpPr>
        <p:spPr>
          <a:xfrm>
            <a:off x="680317" y="4873764"/>
            <a:ext cx="3049707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3" name="Shape 223"/>
          <p:cNvSpPr/>
          <p:nvPr>
            <p:ph type="body" sz="quarter" idx="15"/>
          </p:nvPr>
        </p:nvSpPr>
        <p:spPr>
          <a:xfrm>
            <a:off x="3945471" y="4297503"/>
            <a:ext cx="3063241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24" name="Shape 224"/>
          <p:cNvSpPr/>
          <p:nvPr>
            <p:ph type="pic" sz="quarter" idx="16"/>
          </p:nvPr>
        </p:nvSpPr>
        <p:spPr>
          <a:xfrm>
            <a:off x="3945470" y="2336873"/>
            <a:ext cx="3063240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5" name="Shape 225"/>
          <p:cNvSpPr/>
          <p:nvPr>
            <p:ph type="body" sz="quarter" idx="17"/>
          </p:nvPr>
        </p:nvSpPr>
        <p:spPr>
          <a:xfrm>
            <a:off x="3944117" y="4873764"/>
            <a:ext cx="3067298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6" name="Shape 226"/>
          <p:cNvSpPr/>
          <p:nvPr>
            <p:ph type="body" sz="quarter" idx="18"/>
          </p:nvPr>
        </p:nvSpPr>
        <p:spPr>
          <a:xfrm>
            <a:off x="7230678" y="4297503"/>
            <a:ext cx="3063506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</a:pPr>
          </a:p>
        </p:txBody>
      </p:sp>
      <p:sp>
        <p:nvSpPr>
          <p:cNvPr id="227" name="Shape 227"/>
          <p:cNvSpPr/>
          <p:nvPr>
            <p:ph type="pic" sz="quarter" idx="19"/>
          </p:nvPr>
        </p:nvSpPr>
        <p:spPr>
          <a:xfrm>
            <a:off x="7230677" y="2336873"/>
            <a:ext cx="3063506" cy="15240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228" name="Shape 228"/>
          <p:cNvSpPr/>
          <p:nvPr>
            <p:ph type="body" sz="quarter" idx="20"/>
          </p:nvPr>
        </p:nvSpPr>
        <p:spPr>
          <a:xfrm>
            <a:off x="7230553" y="4873761"/>
            <a:ext cx="3067564" cy="106242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229" name="Shape 2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8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239" name="Shape 23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0" name="Shape 24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41" name="Shape 241"/>
          <p:cNvSpPr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Texto del título</a:t>
            </a:r>
          </a:p>
        </p:txBody>
      </p:sp>
      <p:sp>
        <p:nvSpPr>
          <p:cNvPr id="242" name="Shape 242"/>
          <p:cNvSpPr/>
          <p:nvPr>
            <p:ph type="body" idx="1"/>
          </p:nvPr>
        </p:nvSpPr>
        <p:spPr>
          <a:xfrm>
            <a:off x="680321" y="2336873"/>
            <a:ext cx="9613862" cy="3599317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43" name="Shape 2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0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Shape 251"/>
          <p:cNvSpPr/>
          <p:nvPr/>
        </p:nvSpPr>
        <p:spPr>
          <a:xfrm rot="5400000">
            <a:off x="8116206" y="1869395"/>
            <a:ext cx="5106989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2" name="Shape 252"/>
          <p:cNvSpPr/>
          <p:nvPr/>
        </p:nvSpPr>
        <p:spPr>
          <a:xfrm rot="5400000">
            <a:off x="9868202" y="5372403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3" name="Shape 253"/>
          <p:cNvSpPr/>
          <p:nvPr>
            <p:ph type="title"/>
          </p:nvPr>
        </p:nvSpPr>
        <p:spPr>
          <a:xfrm>
            <a:off x="10129231" y="609596"/>
            <a:ext cx="1073803" cy="4353761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254" name="Shape 254"/>
          <p:cNvSpPr/>
          <p:nvPr>
            <p:ph type="body" idx="1"/>
          </p:nvPr>
        </p:nvSpPr>
        <p:spPr>
          <a:xfrm>
            <a:off x="680321" y="609596"/>
            <a:ext cx="8870006" cy="5326590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55" name="Shape 255"/>
          <p:cNvSpPr/>
          <p:nvPr>
            <p:ph type="sldNum" sz="quarter" idx="2"/>
          </p:nvPr>
        </p:nvSpPr>
        <p:spPr>
          <a:xfrm>
            <a:off x="10382793" y="5398632"/>
            <a:ext cx="583666" cy="624841"/>
          </a:xfrm>
          <a:prstGeom prst="rect">
            <a:avLst/>
          </a:prstGeom>
        </p:spPr>
        <p:txBody>
          <a:bodyPr anchor="t"/>
          <a:lstStyle>
            <a:lvl1pPr algn="ctr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9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30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31" name="Shape 31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2" name="Shape 32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" name="Shape 33"/>
          <p:cNvSpPr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680321" y="2336873"/>
            <a:ext cx="9613862" cy="3599317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5" name="Shape 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2" y="4086907"/>
            <a:ext cx="10437813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3" y="4087900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5" name="Shape 45"/>
          <p:cNvSpPr/>
          <p:nvPr/>
        </p:nvSpPr>
        <p:spPr>
          <a:xfrm>
            <a:off x="-3" y="2726266"/>
            <a:ext cx="10437814" cy="1368199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6" name="Shape 46"/>
          <p:cNvSpPr/>
          <p:nvPr/>
        </p:nvSpPr>
        <p:spPr>
          <a:xfrm>
            <a:off x="10585825" y="2726266"/>
            <a:ext cx="1602998" cy="1368199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7" name="Shape 47"/>
          <p:cNvSpPr/>
          <p:nvPr>
            <p:ph type="title"/>
          </p:nvPr>
        </p:nvSpPr>
        <p:spPr>
          <a:xfrm>
            <a:off x="680321" y="2869894"/>
            <a:ext cx="9613861" cy="1090789"/>
          </a:xfrm>
          <a:prstGeom prst="rect">
            <a:avLst/>
          </a:prstGeom>
        </p:spPr>
        <p:txBody>
          <a:bodyPr/>
          <a:lstStyle>
            <a:lvl1pPr algn="r"/>
          </a:lstStyle>
          <a:p>
            <a:pPr/>
            <a:r>
              <a:t>Texto del título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680321" y="4232171"/>
            <a:ext cx="9613861" cy="1704018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  <a:defRPr sz="2000"/>
            </a:lvl1pPr>
            <a:lvl2pPr marL="0" indent="457200" algn="r">
              <a:buSzTx/>
              <a:buFontTx/>
              <a:buNone/>
              <a:defRPr sz="2000"/>
            </a:lvl2pPr>
            <a:lvl3pPr marL="0" indent="914400" algn="r">
              <a:buSzTx/>
              <a:buFontTx/>
              <a:buNone/>
              <a:defRPr sz="2000"/>
            </a:lvl3pPr>
            <a:lvl4pPr marL="0" indent="1371600" algn="r">
              <a:buSzTx/>
              <a:buFontTx/>
              <a:buNone/>
              <a:defRPr sz="2000"/>
            </a:lvl4pPr>
            <a:lvl5pPr marL="0" indent="1828800" algn="r">
              <a:buSzTx/>
              <a:buFontTx/>
              <a:buNone/>
              <a:defRPr sz="20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xfrm>
            <a:off x="10729455" y="3102869"/>
            <a:ext cx="583665" cy="624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7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Shape 59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Shape 60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Shape 61"/>
          <p:cNvSpPr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62" name="Shape 62"/>
          <p:cNvSpPr/>
          <p:nvPr>
            <p:ph type="body" sz="half" idx="1"/>
          </p:nvPr>
        </p:nvSpPr>
        <p:spPr>
          <a:xfrm>
            <a:off x="680320" y="2336873"/>
            <a:ext cx="4698359" cy="3599317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3" name="Shape 6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Shape 74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5" name="Shape 75"/>
          <p:cNvSpPr/>
          <p:nvPr>
            <p:ph type="title"/>
          </p:nvPr>
        </p:nvSpPr>
        <p:spPr>
          <a:xfrm>
            <a:off x="680318" y="753229"/>
            <a:ext cx="9613864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76" name="Shape 76"/>
          <p:cNvSpPr/>
          <p:nvPr>
            <p:ph type="body" sz="quarter" idx="1"/>
          </p:nvPr>
        </p:nvSpPr>
        <p:spPr>
          <a:xfrm>
            <a:off x="906350" y="2336873"/>
            <a:ext cx="4472328" cy="69313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/>
            </a:lvl1pPr>
            <a:lvl2pPr marL="0" indent="457200">
              <a:buSzTx/>
              <a:buFontTx/>
              <a:buNone/>
              <a:defRPr b="1"/>
            </a:lvl2pPr>
            <a:lvl3pPr marL="0" indent="914400">
              <a:buSzTx/>
              <a:buFontTx/>
              <a:buNone/>
              <a:defRPr b="1"/>
            </a:lvl3pPr>
            <a:lvl4pPr marL="0" indent="1371600">
              <a:buSzTx/>
              <a:buFontTx/>
              <a:buNone/>
              <a:defRPr b="1"/>
            </a:lvl4pPr>
            <a:lvl5pPr marL="0" indent="1828800">
              <a:buSzTx/>
              <a:buFontTx/>
              <a:buNone/>
              <a:defRPr b="1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7" name="Shape 77"/>
          <p:cNvSpPr/>
          <p:nvPr>
            <p:ph type="body" sz="quarter" idx="13"/>
          </p:nvPr>
        </p:nvSpPr>
        <p:spPr>
          <a:xfrm>
            <a:off x="5820154" y="2336873"/>
            <a:ext cx="4474029" cy="692077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/>
            </a:pPr>
          </a:p>
        </p:txBody>
      </p:sp>
      <p:sp>
        <p:nvSpPr>
          <p:cNvPr id="78" name="Shape 7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86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87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" name="Shape 90"/>
          <p:cNvSpPr/>
          <p:nvPr>
            <p:ph type="title"/>
          </p:nvPr>
        </p:nvSpPr>
        <p:spPr>
          <a:xfrm>
            <a:off x="680321" y="753228"/>
            <a:ext cx="9613862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Shape 108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Shape 109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Shape 110"/>
          <p:cNvSpPr/>
          <p:nvPr>
            <p:ph type="title"/>
          </p:nvPr>
        </p:nvSpPr>
        <p:spPr>
          <a:xfrm>
            <a:off x="680321" y="753226"/>
            <a:ext cx="9613859" cy="1080942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11" name="Shape 111"/>
          <p:cNvSpPr/>
          <p:nvPr>
            <p:ph type="body" sz="half" idx="1"/>
          </p:nvPr>
        </p:nvSpPr>
        <p:spPr>
          <a:xfrm>
            <a:off x="4685846" y="2336873"/>
            <a:ext cx="5608337" cy="3599313"/>
          </a:xfrm>
          <a:prstGeom prst="rect">
            <a:avLst/>
          </a:prstGeom>
        </p:spPr>
        <p:txBody>
          <a:bodyPr/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12" name="Shape 112"/>
          <p:cNvSpPr/>
          <p:nvPr>
            <p:ph type="body" sz="quarter" idx="13"/>
          </p:nvPr>
        </p:nvSpPr>
        <p:spPr>
          <a:xfrm>
            <a:off x="680321" y="2336872"/>
            <a:ext cx="3790079" cy="3599318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13" name="Shape 1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image2.png" descr="HD-ShadowLo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" y="1970240"/>
            <a:ext cx="10437812" cy="32116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image3.png" descr="HD-ShadowShort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Shape 123"/>
          <p:cNvSpPr/>
          <p:nvPr/>
        </p:nvSpPr>
        <p:spPr>
          <a:xfrm>
            <a:off x="-1" y="609600"/>
            <a:ext cx="10437814" cy="1368198"/>
          </a:xfrm>
          <a:prstGeom prst="rect">
            <a:avLst/>
          </a:prstGeom>
          <a:solidFill>
            <a:srgbClr val="262626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4" name="Shape 124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5" name="Shape 125"/>
          <p:cNvSpPr/>
          <p:nvPr>
            <p:ph type="title"/>
          </p:nvPr>
        </p:nvSpPr>
        <p:spPr>
          <a:xfrm>
            <a:off x="680323" y="753228"/>
            <a:ext cx="9613858" cy="1080938"/>
          </a:xfrm>
          <a:prstGeom prst="rect">
            <a:avLst/>
          </a:prstGeom>
        </p:spPr>
        <p:txBody>
          <a:bodyPr/>
          <a:lstStyle/>
          <a:p>
            <a:pPr/>
            <a:r>
              <a:t>Texto del título</a:t>
            </a:r>
          </a:p>
        </p:txBody>
      </p:sp>
      <p:sp>
        <p:nvSpPr>
          <p:cNvPr id="126" name="Shape 126"/>
          <p:cNvSpPr/>
          <p:nvPr>
            <p:ph type="pic" sz="half" idx="13"/>
          </p:nvPr>
        </p:nvSpPr>
        <p:spPr>
          <a:xfrm>
            <a:off x="4868333" y="2336874"/>
            <a:ext cx="5425850" cy="3599313"/>
          </a:xfrm>
          <a:prstGeom prst="rect">
            <a:avLst/>
          </a:prstGeom>
          <a:effectLst>
            <a:outerShdw sx="100000" sy="100000" kx="0" ky="0" algn="b" rotWithShape="0" blurRad="76200" dist="63500" dir="5040000">
              <a:srgbClr val="000000">
                <a:alpha val="41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680323" y="2336873"/>
            <a:ext cx="3876257" cy="359931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28" name="Shape 1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8327"/>
            </a:gs>
            <a:gs pos="50000">
              <a:srgbClr val="D54209"/>
            </a:gs>
            <a:gs pos="100000">
              <a:srgbClr val="690D00"/>
            </a:gs>
          </a:gsLst>
          <a:lin ang="2519999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hashOverlay-FullResolv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3.png" descr="HD-ShadowShort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85825" y="1971233"/>
            <a:ext cx="1602998" cy="14427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10585826" y="609600"/>
            <a:ext cx="1602998" cy="136819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609600" y="92074"/>
            <a:ext cx="109728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Texto del título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10729455" y="986201"/>
            <a:ext cx="583665" cy="624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36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1pPr>
      <a:lvl2pPr marL="731519" marR="0" indent="-27431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2pPr>
      <a:lvl3pPr marL="1219200" marR="0" indent="-3048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5pPr>
      <a:lvl6pPr marL="26778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6pPr>
      <a:lvl7pPr marL="31350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7pPr>
      <a:lvl8pPr marL="35922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8pPr>
      <a:lvl9pPr marL="4049485" marR="0" indent="-3918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4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Trebuchet MS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/>
          <p:nvPr>
            <p:ph type="ctrTitle"/>
          </p:nvPr>
        </p:nvSpPr>
        <p:spPr>
          <a:xfrm>
            <a:off x="680322" y="2733708"/>
            <a:ext cx="8144134" cy="1373071"/>
          </a:xfrm>
          <a:prstGeom prst="rect">
            <a:avLst/>
          </a:prstGeom>
        </p:spPr>
        <p:txBody>
          <a:bodyPr/>
          <a:lstStyle/>
          <a:p>
            <a:pPr/>
            <a:r>
              <a:t>La punibilidad</a:t>
            </a:r>
          </a:p>
        </p:txBody>
      </p:sp>
      <p:sp>
        <p:nvSpPr>
          <p:cNvPr id="265" name="Shape 265"/>
          <p:cNvSpPr/>
          <p:nvPr>
            <p:ph type="subTitle" sz="quarter" idx="1"/>
          </p:nvPr>
        </p:nvSpPr>
        <p:spPr>
          <a:xfrm>
            <a:off x="680322" y="4394039"/>
            <a:ext cx="8144134" cy="11176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  <a:r>
              <a:t>Miedo Insuperable</a:t>
            </a:r>
          </a:p>
        </p:txBody>
      </p:sp>
      <p:grpSp>
        <p:nvGrpSpPr>
          <p:cNvPr id="374" name="Group 374"/>
          <p:cNvGrpSpPr/>
          <p:nvPr/>
        </p:nvGrpSpPr>
        <p:grpSpPr>
          <a:xfrm>
            <a:off x="1540476" y="2290118"/>
            <a:ext cx="8979243" cy="1103871"/>
            <a:chOff x="0" y="0"/>
            <a:chExt cx="8979242" cy="1103870"/>
          </a:xfrm>
        </p:grpSpPr>
        <p:sp>
          <p:nvSpPr>
            <p:cNvPr id="372" name="Shape 372"/>
            <p:cNvSpPr/>
            <p:nvPr/>
          </p:nvSpPr>
          <p:spPr>
            <a:xfrm>
              <a:off x="0" y="0"/>
              <a:ext cx="8979243" cy="110387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3" name="Shape 373"/>
            <p:cNvSpPr/>
            <p:nvPr/>
          </p:nvSpPr>
          <p:spPr>
            <a:xfrm>
              <a:off x="53886" y="239515"/>
              <a:ext cx="8871471" cy="624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Está exento de responsabilidad criminal el que obre impulsado por miedo insuperable </a:t>
              </a:r>
            </a:p>
          </p:txBody>
        </p:sp>
      </p:grpSp>
      <p:grpSp>
        <p:nvGrpSpPr>
          <p:cNvPr id="377" name="Group 377"/>
          <p:cNvGrpSpPr/>
          <p:nvPr/>
        </p:nvGrpSpPr>
        <p:grpSpPr>
          <a:xfrm>
            <a:off x="1499286" y="3665837"/>
            <a:ext cx="2669060" cy="1013255"/>
            <a:chOff x="0" y="0"/>
            <a:chExt cx="2669059" cy="1013254"/>
          </a:xfrm>
        </p:grpSpPr>
        <p:sp>
          <p:nvSpPr>
            <p:cNvPr id="375" name="Shape 375"/>
            <p:cNvSpPr/>
            <p:nvPr/>
          </p:nvSpPr>
          <p:spPr>
            <a:xfrm>
              <a:off x="0" y="0"/>
              <a:ext cx="2669060" cy="10132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6" name="Shape 376"/>
            <p:cNvSpPr/>
            <p:nvPr/>
          </p:nvSpPr>
          <p:spPr>
            <a:xfrm>
              <a:off x="49462" y="327557"/>
              <a:ext cx="2570136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El TS considera que:</a:t>
              </a:r>
            </a:p>
          </p:txBody>
        </p:sp>
      </p:grpSp>
      <p:grpSp>
        <p:nvGrpSpPr>
          <p:cNvPr id="380" name="Group 380"/>
          <p:cNvGrpSpPr/>
          <p:nvPr/>
        </p:nvGrpSpPr>
        <p:grpSpPr>
          <a:xfrm>
            <a:off x="4572000" y="3674076"/>
            <a:ext cx="2644346" cy="988541"/>
            <a:chOff x="0" y="0"/>
            <a:chExt cx="2644345" cy="988540"/>
          </a:xfrm>
        </p:grpSpPr>
        <p:sp>
          <p:nvSpPr>
            <p:cNvPr id="378" name="Shape 378"/>
            <p:cNvSpPr/>
            <p:nvPr/>
          </p:nvSpPr>
          <p:spPr>
            <a:xfrm>
              <a:off x="0" y="0"/>
              <a:ext cx="2644346" cy="9885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9" name="Shape 379"/>
            <p:cNvSpPr/>
            <p:nvPr/>
          </p:nvSpPr>
          <p:spPr>
            <a:xfrm>
              <a:off x="48256" y="181850"/>
              <a:ext cx="2547834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Una causa de justificación</a:t>
              </a:r>
            </a:p>
          </p:txBody>
        </p:sp>
      </p:grpSp>
      <p:grpSp>
        <p:nvGrpSpPr>
          <p:cNvPr id="383" name="Group 383"/>
          <p:cNvGrpSpPr/>
          <p:nvPr/>
        </p:nvGrpSpPr>
        <p:grpSpPr>
          <a:xfrm>
            <a:off x="7731211" y="3690551"/>
            <a:ext cx="2644346" cy="988541"/>
            <a:chOff x="0" y="0"/>
            <a:chExt cx="2644345" cy="988540"/>
          </a:xfrm>
        </p:grpSpPr>
        <p:sp>
          <p:nvSpPr>
            <p:cNvPr id="381" name="Shape 381"/>
            <p:cNvSpPr/>
            <p:nvPr/>
          </p:nvSpPr>
          <p:spPr>
            <a:xfrm>
              <a:off x="0" y="0"/>
              <a:ext cx="2644346" cy="9885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2" name="Shape 382"/>
            <p:cNvSpPr/>
            <p:nvPr/>
          </p:nvSpPr>
          <p:spPr>
            <a:xfrm>
              <a:off x="48256" y="181850"/>
              <a:ext cx="2547834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Una causa de inimputabilidad</a:t>
              </a:r>
            </a:p>
          </p:txBody>
        </p:sp>
      </p:grpSp>
      <p:grpSp>
        <p:nvGrpSpPr>
          <p:cNvPr id="386" name="Group 386"/>
          <p:cNvGrpSpPr/>
          <p:nvPr/>
        </p:nvGrpSpPr>
        <p:grpSpPr>
          <a:xfrm>
            <a:off x="4572000" y="4823254"/>
            <a:ext cx="2644346" cy="988541"/>
            <a:chOff x="0" y="0"/>
            <a:chExt cx="2644345" cy="988540"/>
          </a:xfrm>
        </p:grpSpPr>
        <p:sp>
          <p:nvSpPr>
            <p:cNvPr id="384" name="Shape 384"/>
            <p:cNvSpPr/>
            <p:nvPr/>
          </p:nvSpPr>
          <p:spPr>
            <a:xfrm>
              <a:off x="0" y="0"/>
              <a:ext cx="2644346" cy="9885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5" name="Shape 385"/>
            <p:cNvSpPr/>
            <p:nvPr/>
          </p:nvSpPr>
          <p:spPr>
            <a:xfrm>
              <a:off x="48256" y="181850"/>
              <a:ext cx="2547834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Una causa de exculpación</a:t>
              </a:r>
            </a:p>
          </p:txBody>
        </p:sp>
      </p:grpSp>
      <p:grpSp>
        <p:nvGrpSpPr>
          <p:cNvPr id="389" name="Group 389"/>
          <p:cNvGrpSpPr/>
          <p:nvPr/>
        </p:nvGrpSpPr>
        <p:grpSpPr>
          <a:xfrm>
            <a:off x="7797113" y="4823254"/>
            <a:ext cx="2644347" cy="988541"/>
            <a:chOff x="0" y="0"/>
            <a:chExt cx="2644345" cy="988540"/>
          </a:xfrm>
        </p:grpSpPr>
        <p:sp>
          <p:nvSpPr>
            <p:cNvPr id="387" name="Shape 387"/>
            <p:cNvSpPr/>
            <p:nvPr/>
          </p:nvSpPr>
          <p:spPr>
            <a:xfrm>
              <a:off x="0" y="0"/>
              <a:ext cx="2644346" cy="98854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8" name="Shape 388"/>
            <p:cNvSpPr/>
            <p:nvPr/>
          </p:nvSpPr>
          <p:spPr>
            <a:xfrm>
              <a:off x="48256" y="315200"/>
              <a:ext cx="2547834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Etc.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394" name="Group 394"/>
          <p:cNvGrpSpPr/>
          <p:nvPr/>
        </p:nvGrpSpPr>
        <p:grpSpPr>
          <a:xfrm>
            <a:off x="457200" y="2292454"/>
            <a:ext cx="3709197" cy="1099760"/>
            <a:chOff x="0" y="0"/>
            <a:chExt cx="3709196" cy="1099759"/>
          </a:xfrm>
        </p:grpSpPr>
        <p:sp>
          <p:nvSpPr>
            <p:cNvPr id="392" name="Shape 392"/>
            <p:cNvSpPr/>
            <p:nvPr/>
          </p:nvSpPr>
          <p:spPr>
            <a:xfrm>
              <a:off x="0" y="0"/>
              <a:ext cx="3709197" cy="1099760"/>
            </a:xfrm>
            <a:prstGeom prst="roundRect">
              <a:avLst>
                <a:gd name="adj" fmla="val 15000"/>
              </a:avLst>
            </a:prstGeom>
            <a:gradFill flip="none" rotWithShape="1">
              <a:gsLst>
                <a:gs pos="0">
                  <a:srgbClr val="F4A04C"/>
                </a:gs>
                <a:gs pos="50000">
                  <a:srgbClr val="FB960A"/>
                </a:gs>
                <a:gs pos="100000">
                  <a:srgbClr val="E78600"/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393" name="Shape 393"/>
            <p:cNvSpPr/>
            <p:nvPr/>
          </p:nvSpPr>
          <p:spPr>
            <a:xfrm>
              <a:off x="48316" y="46959"/>
              <a:ext cx="3612564" cy="1005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lvl1pPr>
            </a:lstStyle>
            <a:p>
              <a:pPr/>
              <a:r>
                <a:t>Significa la coacción que se ejerce la mente con la amenaza de un mal</a:t>
              </a:r>
            </a:p>
          </p:txBody>
        </p:sp>
      </p:grpSp>
      <p:grpSp>
        <p:nvGrpSpPr>
          <p:cNvPr id="397" name="Group 397"/>
          <p:cNvGrpSpPr/>
          <p:nvPr/>
        </p:nvGrpSpPr>
        <p:grpSpPr>
          <a:xfrm>
            <a:off x="4575307" y="2292454"/>
            <a:ext cx="4187693" cy="1099760"/>
            <a:chOff x="0" y="0"/>
            <a:chExt cx="4187692" cy="1099759"/>
          </a:xfrm>
        </p:grpSpPr>
        <p:sp>
          <p:nvSpPr>
            <p:cNvPr id="395" name="Shape 395"/>
            <p:cNvSpPr/>
            <p:nvPr/>
          </p:nvSpPr>
          <p:spPr>
            <a:xfrm>
              <a:off x="0" y="0"/>
              <a:ext cx="4187693" cy="109976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4A04C"/>
                </a:gs>
                <a:gs pos="50000">
                  <a:srgbClr val="FB960A"/>
                </a:gs>
                <a:gs pos="100000">
                  <a:srgbClr val="E78600"/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396" name="Shape 396"/>
            <p:cNvSpPr/>
            <p:nvPr/>
          </p:nvSpPr>
          <p:spPr>
            <a:xfrm>
              <a:off x="53686" y="199359"/>
              <a:ext cx="4080320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lvl1pPr>
            </a:lstStyle>
            <a:p>
              <a:pPr/>
              <a:r>
                <a:t>No excluye la imputación del delito, pero sí la responsabilidad penal</a:t>
              </a:r>
            </a:p>
          </p:txBody>
        </p:sp>
      </p:grpSp>
      <p:grpSp>
        <p:nvGrpSpPr>
          <p:cNvPr id="400" name="Group 400"/>
          <p:cNvGrpSpPr/>
          <p:nvPr/>
        </p:nvGrpSpPr>
        <p:grpSpPr>
          <a:xfrm>
            <a:off x="2178612" y="3686512"/>
            <a:ext cx="4793389" cy="1068781"/>
            <a:chOff x="0" y="0"/>
            <a:chExt cx="4793388" cy="1068779"/>
          </a:xfrm>
        </p:grpSpPr>
        <p:sp>
          <p:nvSpPr>
            <p:cNvPr id="398" name="Shape 398"/>
            <p:cNvSpPr/>
            <p:nvPr/>
          </p:nvSpPr>
          <p:spPr>
            <a:xfrm>
              <a:off x="0" y="0"/>
              <a:ext cx="4793389" cy="106878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4A04C"/>
                </a:gs>
                <a:gs pos="50000">
                  <a:srgbClr val="FB960A"/>
                </a:gs>
                <a:gs pos="100000">
                  <a:srgbClr val="E78600"/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399" name="Shape 399"/>
            <p:cNvSpPr/>
            <p:nvPr/>
          </p:nvSpPr>
          <p:spPr>
            <a:xfrm>
              <a:off x="52172" y="183869"/>
              <a:ext cx="4689044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lvl1pPr>
            </a:lstStyle>
            <a:p>
              <a:pPr/>
              <a:r>
                <a:t>Se discute si es una exclusión de la imputabilidad o una causa de inexigibilidad</a:t>
              </a:r>
            </a:p>
          </p:txBody>
        </p:sp>
      </p:grpSp>
      <p:grpSp>
        <p:nvGrpSpPr>
          <p:cNvPr id="403" name="Group 403"/>
          <p:cNvGrpSpPr/>
          <p:nvPr/>
        </p:nvGrpSpPr>
        <p:grpSpPr>
          <a:xfrm>
            <a:off x="1836953" y="5111551"/>
            <a:ext cx="5476706" cy="1068780"/>
            <a:chOff x="0" y="0"/>
            <a:chExt cx="5476704" cy="1068779"/>
          </a:xfrm>
        </p:grpSpPr>
        <p:sp>
          <p:nvSpPr>
            <p:cNvPr id="401" name="Shape 401"/>
            <p:cNvSpPr/>
            <p:nvPr/>
          </p:nvSpPr>
          <p:spPr>
            <a:xfrm>
              <a:off x="0" y="0"/>
              <a:ext cx="5476705" cy="106878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4A04C"/>
                </a:gs>
                <a:gs pos="50000">
                  <a:srgbClr val="FB960A"/>
                </a:gs>
                <a:gs pos="100000">
                  <a:srgbClr val="E78600"/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402" name="Shape 402"/>
            <p:cNvSpPr/>
            <p:nvPr/>
          </p:nvSpPr>
          <p:spPr>
            <a:xfrm>
              <a:off x="52173" y="31469"/>
              <a:ext cx="5372359" cy="1005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  <a:r>
                <a:t>Si fuese la 1º: causa de justificación</a:t>
              </a:r>
            </a:p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  <a:r>
                <a:t>Si es la 2º: causa de no exigibilida (tiene sentido entonces el 20. 6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408" name="Group 408"/>
          <p:cNvGrpSpPr/>
          <p:nvPr/>
        </p:nvGrpSpPr>
        <p:grpSpPr>
          <a:xfrm>
            <a:off x="457200" y="2245985"/>
            <a:ext cx="4158361" cy="960354"/>
            <a:chOff x="0" y="0"/>
            <a:chExt cx="4158360" cy="960353"/>
          </a:xfrm>
        </p:grpSpPr>
        <p:sp>
          <p:nvSpPr>
            <p:cNvPr id="406" name="Shape 406"/>
            <p:cNvSpPr/>
            <p:nvPr/>
          </p:nvSpPr>
          <p:spPr>
            <a:xfrm>
              <a:off x="0" y="0"/>
              <a:ext cx="4158361" cy="960354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4A04C"/>
                </a:gs>
                <a:gs pos="50000">
                  <a:srgbClr val="FB960A"/>
                </a:gs>
                <a:gs pos="100000">
                  <a:srgbClr val="E78600"/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407" name="Shape 407"/>
            <p:cNvSpPr/>
            <p:nvPr/>
          </p:nvSpPr>
          <p:spPr>
            <a:xfrm>
              <a:off x="46880" y="129656"/>
              <a:ext cx="4064601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lvl1pPr>
            </a:lstStyle>
            <a:p>
              <a:pPr/>
              <a:r>
                <a:t>El miedo ha de entenderse como un temor insuperable</a:t>
              </a:r>
            </a:p>
          </p:txBody>
        </p:sp>
      </p:grpSp>
      <p:grpSp>
        <p:nvGrpSpPr>
          <p:cNvPr id="411" name="Group 411"/>
          <p:cNvGrpSpPr/>
          <p:nvPr/>
        </p:nvGrpSpPr>
        <p:grpSpPr>
          <a:xfrm>
            <a:off x="5389984" y="2245985"/>
            <a:ext cx="3175136" cy="1688363"/>
            <a:chOff x="0" y="0"/>
            <a:chExt cx="3175135" cy="1688362"/>
          </a:xfrm>
        </p:grpSpPr>
        <p:sp>
          <p:nvSpPr>
            <p:cNvPr id="409" name="Shape 409"/>
            <p:cNvSpPr/>
            <p:nvPr/>
          </p:nvSpPr>
          <p:spPr>
            <a:xfrm>
              <a:off x="0" y="0"/>
              <a:ext cx="3175136" cy="1688363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4A04C"/>
                </a:gs>
                <a:gs pos="50000">
                  <a:srgbClr val="FB960A"/>
                </a:gs>
                <a:gs pos="100000">
                  <a:srgbClr val="E78600"/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410" name="Shape 410"/>
            <p:cNvSpPr/>
            <p:nvPr/>
          </p:nvSpPr>
          <p:spPr>
            <a:xfrm>
              <a:off x="82418" y="36461"/>
              <a:ext cx="3010299" cy="16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lvl1pPr>
            </a:lstStyle>
            <a:p>
              <a:pPr/>
              <a:r>
                <a:t>Es insuperable cuando no pueda superarse su presión motivadora ni dejarse de realizar bajo su efecto la conducta antijurídica</a:t>
              </a:r>
            </a:p>
          </p:txBody>
        </p:sp>
      </p:grpSp>
      <p:grpSp>
        <p:nvGrpSpPr>
          <p:cNvPr id="414" name="Group 414"/>
          <p:cNvGrpSpPr/>
          <p:nvPr/>
        </p:nvGrpSpPr>
        <p:grpSpPr>
          <a:xfrm>
            <a:off x="457200" y="4220386"/>
            <a:ext cx="3445892" cy="2014160"/>
            <a:chOff x="0" y="0"/>
            <a:chExt cx="3445891" cy="2014158"/>
          </a:xfrm>
        </p:grpSpPr>
        <p:sp>
          <p:nvSpPr>
            <p:cNvPr id="412" name="Shape 412"/>
            <p:cNvSpPr/>
            <p:nvPr/>
          </p:nvSpPr>
          <p:spPr>
            <a:xfrm>
              <a:off x="0" y="0"/>
              <a:ext cx="3445892" cy="2014159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4A04C"/>
                </a:gs>
                <a:gs pos="50000">
                  <a:srgbClr val="FB960A"/>
                </a:gs>
                <a:gs pos="100000">
                  <a:srgbClr val="E78600"/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413" name="Shape 413"/>
            <p:cNvSpPr/>
            <p:nvPr/>
          </p:nvSpPr>
          <p:spPr>
            <a:xfrm>
              <a:off x="98322" y="199359"/>
              <a:ext cx="3249248" cy="16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lvl1pPr>
            </a:lstStyle>
            <a:p>
              <a:pPr/>
              <a:r>
                <a:t>Para evitar la pregunta de si puede actuar de otro modo, el TS maneja el criterio de que el hombre medio no lo hubiese resistido</a:t>
              </a:r>
            </a:p>
          </p:txBody>
        </p:sp>
      </p:grpSp>
      <p:grpSp>
        <p:nvGrpSpPr>
          <p:cNvPr id="417" name="Group 417"/>
          <p:cNvGrpSpPr/>
          <p:nvPr/>
        </p:nvGrpSpPr>
        <p:grpSpPr>
          <a:xfrm>
            <a:off x="4894353" y="4220386"/>
            <a:ext cx="3670767" cy="2014160"/>
            <a:chOff x="0" y="0"/>
            <a:chExt cx="3670765" cy="2014158"/>
          </a:xfrm>
        </p:grpSpPr>
        <p:sp>
          <p:nvSpPr>
            <p:cNvPr id="415" name="Shape 415"/>
            <p:cNvSpPr/>
            <p:nvPr/>
          </p:nvSpPr>
          <p:spPr>
            <a:xfrm>
              <a:off x="0" y="0"/>
              <a:ext cx="3670766" cy="2014159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4A04C"/>
                </a:gs>
                <a:gs pos="50000">
                  <a:srgbClr val="FB960A"/>
                </a:gs>
                <a:gs pos="100000">
                  <a:srgbClr val="E78600"/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416" name="Shape 416"/>
            <p:cNvSpPr/>
            <p:nvPr/>
          </p:nvSpPr>
          <p:spPr>
            <a:xfrm>
              <a:off x="98323" y="199359"/>
              <a:ext cx="3474119" cy="1615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lvl1pPr>
            </a:lstStyle>
            <a:p>
              <a:pPr/>
              <a:r>
                <a:t>El miedo insuperable solo se debe reservar para los casos en que no sería exigible al hombre medio actuar conforme a Derecho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17" grpId="2"/>
      <p:bldP build="whole" bldLvl="1" animBg="1" rev="0" advAuto="0" spid="41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422" name="Group 422"/>
          <p:cNvGrpSpPr/>
          <p:nvPr/>
        </p:nvGrpSpPr>
        <p:grpSpPr>
          <a:xfrm>
            <a:off x="457200" y="2950760"/>
            <a:ext cx="3918581" cy="1502487"/>
            <a:chOff x="0" y="0"/>
            <a:chExt cx="3918580" cy="1502486"/>
          </a:xfrm>
        </p:grpSpPr>
        <p:sp>
          <p:nvSpPr>
            <p:cNvPr id="420" name="Shape 420"/>
            <p:cNvSpPr/>
            <p:nvPr/>
          </p:nvSpPr>
          <p:spPr>
            <a:xfrm>
              <a:off x="0" y="0"/>
              <a:ext cx="3918581" cy="1502487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4A04C"/>
                </a:gs>
                <a:gs pos="50000">
                  <a:srgbClr val="FB960A"/>
                </a:gs>
                <a:gs pos="100000">
                  <a:srgbClr val="E78600"/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421" name="Shape 421"/>
            <p:cNvSpPr/>
            <p:nvPr/>
          </p:nvSpPr>
          <p:spPr>
            <a:xfrm>
              <a:off x="73344" y="248323"/>
              <a:ext cx="3771893" cy="1005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lvl1pPr>
            </a:lstStyle>
            <a:p>
              <a:pPr/>
              <a:r>
                <a:t>No es necesario que el mal que se pretenda evitar sea mayor o igual que el que se produce</a:t>
              </a:r>
            </a:p>
          </p:txBody>
        </p:sp>
      </p:grpSp>
      <p:grpSp>
        <p:nvGrpSpPr>
          <p:cNvPr id="425" name="Group 425"/>
          <p:cNvGrpSpPr/>
          <p:nvPr/>
        </p:nvGrpSpPr>
        <p:grpSpPr>
          <a:xfrm>
            <a:off x="4983815" y="3252806"/>
            <a:ext cx="3779185" cy="914401"/>
            <a:chOff x="0" y="0"/>
            <a:chExt cx="3779184" cy="914400"/>
          </a:xfrm>
        </p:grpSpPr>
        <p:sp>
          <p:nvSpPr>
            <p:cNvPr id="423" name="Shape 423"/>
            <p:cNvSpPr/>
            <p:nvPr/>
          </p:nvSpPr>
          <p:spPr>
            <a:xfrm>
              <a:off x="0" y="0"/>
              <a:ext cx="3779185" cy="914400"/>
            </a:xfrm>
            <a:prstGeom prst="roundRect">
              <a:avLst>
                <a:gd name="adj" fmla="val 16667"/>
              </a:avLst>
            </a:prstGeom>
            <a:gradFill flip="none" rotWithShape="1">
              <a:gsLst>
                <a:gs pos="0">
                  <a:srgbClr val="F4A04C"/>
                </a:gs>
                <a:gs pos="50000">
                  <a:srgbClr val="FB960A"/>
                </a:gs>
                <a:gs pos="100000">
                  <a:srgbClr val="E78600"/>
                </a:gs>
              </a:gsLst>
              <a:lin ang="5400000" scaled="0"/>
            </a:gradFill>
            <a:ln w="9525" cap="flat">
              <a:solidFill>
                <a:schemeClr val="accent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pPr>
            </a:p>
          </p:txBody>
        </p:sp>
        <p:sp>
          <p:nvSpPr>
            <p:cNvPr id="424" name="Shape 424"/>
            <p:cNvSpPr/>
            <p:nvPr/>
          </p:nvSpPr>
          <p:spPr>
            <a:xfrm>
              <a:off x="44636" y="106680"/>
              <a:ext cx="3689912" cy="7010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onstantia"/>
                  <a:ea typeface="Constantia"/>
                  <a:cs typeface="Constantia"/>
                  <a:sym typeface="Constantia"/>
                </a:defRPr>
              </a:lvl1pPr>
            </a:lstStyle>
            <a:p>
              <a:pPr/>
              <a:r>
                <a:t>Le son aplicables los criterios de la actio liber in causa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9"/>
          <p:cNvGrpSpPr/>
          <p:nvPr/>
        </p:nvGrpSpPr>
        <p:grpSpPr>
          <a:xfrm>
            <a:off x="708453" y="989786"/>
            <a:ext cx="9621796" cy="1120347"/>
            <a:chOff x="0" y="0"/>
            <a:chExt cx="9621794" cy="1120345"/>
          </a:xfrm>
        </p:grpSpPr>
        <p:sp>
          <p:nvSpPr>
            <p:cNvPr id="427" name="Shape 427"/>
            <p:cNvSpPr/>
            <p:nvPr/>
          </p:nvSpPr>
          <p:spPr>
            <a:xfrm>
              <a:off x="0" y="0"/>
              <a:ext cx="9621795" cy="11203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28" name="Shape 428"/>
            <p:cNvSpPr/>
            <p:nvPr/>
          </p:nvSpPr>
          <p:spPr>
            <a:xfrm>
              <a:off x="54690" y="247752"/>
              <a:ext cx="9512414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No se aplica en los que falta es la acción misma porque el estado psíquico de miedo lleve a la paralización de quien lo sufre</a:t>
              </a:r>
            </a:p>
          </p:txBody>
        </p:sp>
      </p:grpSp>
      <p:grpSp>
        <p:nvGrpSpPr>
          <p:cNvPr id="432" name="Group 432"/>
          <p:cNvGrpSpPr/>
          <p:nvPr/>
        </p:nvGrpSpPr>
        <p:grpSpPr>
          <a:xfrm>
            <a:off x="708453" y="2328435"/>
            <a:ext cx="9621796" cy="1120347"/>
            <a:chOff x="0" y="0"/>
            <a:chExt cx="9621794" cy="1120345"/>
          </a:xfrm>
        </p:grpSpPr>
        <p:sp>
          <p:nvSpPr>
            <p:cNvPr id="430" name="Shape 430"/>
            <p:cNvSpPr/>
            <p:nvPr/>
          </p:nvSpPr>
          <p:spPr>
            <a:xfrm>
              <a:off x="0" y="0"/>
              <a:ext cx="9621795" cy="11203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1" name="Shape 431"/>
            <p:cNvSpPr/>
            <p:nvPr/>
          </p:nvSpPr>
          <p:spPr>
            <a:xfrm>
              <a:off x="54690" y="381102"/>
              <a:ext cx="9512414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Tampoco cuando la situación de miedo determine una causa de justificación</a:t>
              </a:r>
            </a:p>
          </p:txBody>
        </p:sp>
      </p:grpSp>
      <p:grpSp>
        <p:nvGrpSpPr>
          <p:cNvPr id="435" name="Group 435"/>
          <p:cNvGrpSpPr/>
          <p:nvPr/>
        </p:nvGrpSpPr>
        <p:grpSpPr>
          <a:xfrm>
            <a:off x="708453" y="3667085"/>
            <a:ext cx="9621796" cy="1120347"/>
            <a:chOff x="0" y="0"/>
            <a:chExt cx="9621794" cy="1120345"/>
          </a:xfrm>
        </p:grpSpPr>
        <p:sp>
          <p:nvSpPr>
            <p:cNvPr id="433" name="Shape 433"/>
            <p:cNvSpPr/>
            <p:nvPr/>
          </p:nvSpPr>
          <p:spPr>
            <a:xfrm>
              <a:off x="0" y="0"/>
              <a:ext cx="9621795" cy="11203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4" name="Shape 434"/>
            <p:cNvSpPr/>
            <p:nvPr/>
          </p:nvSpPr>
          <p:spPr>
            <a:xfrm>
              <a:off x="54690" y="381102"/>
              <a:ext cx="9512414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Tampoco en los supuestos de exceso en la legítima defensa</a:t>
              </a:r>
            </a:p>
          </p:txBody>
        </p:sp>
      </p:grpSp>
      <p:grpSp>
        <p:nvGrpSpPr>
          <p:cNvPr id="438" name="Group 438"/>
          <p:cNvGrpSpPr/>
          <p:nvPr/>
        </p:nvGrpSpPr>
        <p:grpSpPr>
          <a:xfrm>
            <a:off x="708453" y="5005733"/>
            <a:ext cx="9621796" cy="1120347"/>
            <a:chOff x="0" y="0"/>
            <a:chExt cx="9621794" cy="1120345"/>
          </a:xfrm>
        </p:grpSpPr>
        <p:sp>
          <p:nvSpPr>
            <p:cNvPr id="436" name="Shape 436"/>
            <p:cNvSpPr/>
            <p:nvPr/>
          </p:nvSpPr>
          <p:spPr>
            <a:xfrm>
              <a:off x="0" y="0"/>
              <a:ext cx="9621795" cy="11203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7" name="Shape 437"/>
            <p:cNvSpPr/>
            <p:nvPr/>
          </p:nvSpPr>
          <p:spPr>
            <a:xfrm>
              <a:off x="54690" y="381102"/>
              <a:ext cx="9512414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Tampoco cuando determine una causa de inimputabilidad, existe una justificación psíquica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  <a:r>
              <a:t>Requisitos de procedibilidad</a:t>
            </a:r>
          </a:p>
        </p:txBody>
      </p:sp>
      <p:grpSp>
        <p:nvGrpSpPr>
          <p:cNvPr id="443" name="Group 443"/>
          <p:cNvGrpSpPr/>
          <p:nvPr/>
        </p:nvGrpSpPr>
        <p:grpSpPr>
          <a:xfrm>
            <a:off x="1029729" y="2446638"/>
            <a:ext cx="9613557" cy="897925"/>
            <a:chOff x="0" y="0"/>
            <a:chExt cx="9613555" cy="897923"/>
          </a:xfrm>
        </p:grpSpPr>
        <p:sp>
          <p:nvSpPr>
            <p:cNvPr id="441" name="Shape 441"/>
            <p:cNvSpPr/>
            <p:nvPr/>
          </p:nvSpPr>
          <p:spPr>
            <a:xfrm>
              <a:off x="0" y="0"/>
              <a:ext cx="9613556" cy="89792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2" name="Shape 442"/>
            <p:cNvSpPr/>
            <p:nvPr/>
          </p:nvSpPr>
          <p:spPr>
            <a:xfrm>
              <a:off x="43833" y="269891"/>
              <a:ext cx="9525890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El procedimiento condiciona la punibilidad del delito</a:t>
              </a:r>
            </a:p>
          </p:txBody>
        </p:sp>
      </p:grpSp>
      <p:grpSp>
        <p:nvGrpSpPr>
          <p:cNvPr id="446" name="Group 446"/>
          <p:cNvGrpSpPr/>
          <p:nvPr/>
        </p:nvGrpSpPr>
        <p:grpSpPr>
          <a:xfrm>
            <a:off x="1005015" y="3649362"/>
            <a:ext cx="9695937" cy="1029731"/>
            <a:chOff x="0" y="0"/>
            <a:chExt cx="9695935" cy="1029729"/>
          </a:xfrm>
        </p:grpSpPr>
        <p:sp>
          <p:nvSpPr>
            <p:cNvPr id="444" name="Shape 444"/>
            <p:cNvSpPr/>
            <p:nvPr/>
          </p:nvSpPr>
          <p:spPr>
            <a:xfrm>
              <a:off x="0" y="0"/>
              <a:ext cx="9695936" cy="102973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5" name="Shape 445"/>
            <p:cNvSpPr/>
            <p:nvPr/>
          </p:nvSpPr>
          <p:spPr>
            <a:xfrm>
              <a:off x="50266" y="335794"/>
              <a:ext cx="959540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Necesidad de querella en los delitos contra la propia imagen, violaciones, etc.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270" name="Group 270"/>
          <p:cNvGrpSpPr/>
          <p:nvPr/>
        </p:nvGrpSpPr>
        <p:grpSpPr>
          <a:xfrm>
            <a:off x="807307" y="2421924"/>
            <a:ext cx="2998574" cy="1169774"/>
            <a:chOff x="0" y="0"/>
            <a:chExt cx="2998572" cy="1169772"/>
          </a:xfrm>
        </p:grpSpPr>
        <p:sp>
          <p:nvSpPr>
            <p:cNvPr id="268" name="Shape 268"/>
            <p:cNvSpPr/>
            <p:nvPr/>
          </p:nvSpPr>
          <p:spPr>
            <a:xfrm>
              <a:off x="0" y="0"/>
              <a:ext cx="2998573" cy="11697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69" name="Shape 269"/>
            <p:cNvSpPr/>
            <p:nvPr/>
          </p:nvSpPr>
          <p:spPr>
            <a:xfrm>
              <a:off x="57103" y="405816"/>
              <a:ext cx="2884367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Típico</a:t>
              </a:r>
            </a:p>
          </p:txBody>
        </p:sp>
      </p:grpSp>
      <p:grpSp>
        <p:nvGrpSpPr>
          <p:cNvPr id="273" name="Group 273"/>
          <p:cNvGrpSpPr/>
          <p:nvPr/>
        </p:nvGrpSpPr>
        <p:grpSpPr>
          <a:xfrm>
            <a:off x="4506097" y="2405448"/>
            <a:ext cx="2990335" cy="1169774"/>
            <a:chOff x="0" y="0"/>
            <a:chExt cx="2990334" cy="1169772"/>
          </a:xfrm>
        </p:grpSpPr>
        <p:sp>
          <p:nvSpPr>
            <p:cNvPr id="271" name="Shape 271"/>
            <p:cNvSpPr/>
            <p:nvPr/>
          </p:nvSpPr>
          <p:spPr>
            <a:xfrm>
              <a:off x="0" y="0"/>
              <a:ext cx="2990335" cy="11697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2" name="Shape 272"/>
            <p:cNvSpPr/>
            <p:nvPr/>
          </p:nvSpPr>
          <p:spPr>
            <a:xfrm>
              <a:off x="57104" y="405816"/>
              <a:ext cx="2876127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Antijurídico</a:t>
              </a:r>
            </a:p>
          </p:txBody>
        </p:sp>
      </p:grpSp>
      <p:grpSp>
        <p:nvGrpSpPr>
          <p:cNvPr id="276" name="Group 276"/>
          <p:cNvGrpSpPr/>
          <p:nvPr/>
        </p:nvGrpSpPr>
        <p:grpSpPr>
          <a:xfrm>
            <a:off x="8196647" y="2421924"/>
            <a:ext cx="2998574" cy="1169774"/>
            <a:chOff x="0" y="0"/>
            <a:chExt cx="2998572" cy="1169772"/>
          </a:xfrm>
        </p:grpSpPr>
        <p:sp>
          <p:nvSpPr>
            <p:cNvPr id="274" name="Shape 274"/>
            <p:cNvSpPr/>
            <p:nvPr/>
          </p:nvSpPr>
          <p:spPr>
            <a:xfrm>
              <a:off x="0" y="0"/>
              <a:ext cx="2998573" cy="116977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5" name="Shape 275"/>
            <p:cNvSpPr/>
            <p:nvPr/>
          </p:nvSpPr>
          <p:spPr>
            <a:xfrm>
              <a:off x="57103" y="405816"/>
              <a:ext cx="2884367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Culpable</a:t>
              </a:r>
            </a:p>
          </p:txBody>
        </p:sp>
      </p:grpSp>
      <p:sp>
        <p:nvSpPr>
          <p:cNvPr id="277" name="Shape 277"/>
          <p:cNvSpPr/>
          <p:nvPr/>
        </p:nvSpPr>
        <p:spPr>
          <a:xfrm>
            <a:off x="5789138" y="3838833"/>
            <a:ext cx="424250" cy="3871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5400" y="108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080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rgbClr val="AF6C0F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280" name="Group 280"/>
          <p:cNvGrpSpPr/>
          <p:nvPr/>
        </p:nvGrpSpPr>
        <p:grpSpPr>
          <a:xfrm>
            <a:off x="4217772" y="4489622"/>
            <a:ext cx="3566984" cy="1161536"/>
            <a:chOff x="0" y="0"/>
            <a:chExt cx="3566983" cy="1161535"/>
          </a:xfrm>
        </p:grpSpPr>
        <p:sp>
          <p:nvSpPr>
            <p:cNvPr id="278" name="Shape 278"/>
            <p:cNvSpPr/>
            <p:nvPr/>
          </p:nvSpPr>
          <p:spPr>
            <a:xfrm>
              <a:off x="0" y="0"/>
              <a:ext cx="3566984" cy="116153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9" name="Shape 279"/>
            <p:cNvSpPr/>
            <p:nvPr/>
          </p:nvSpPr>
          <p:spPr>
            <a:xfrm>
              <a:off x="56700" y="401697"/>
              <a:ext cx="3453583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Pena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  <a:r>
              <a:t>Excepciones</a:t>
            </a:r>
          </a:p>
        </p:txBody>
      </p:sp>
      <p:grpSp>
        <p:nvGrpSpPr>
          <p:cNvPr id="285" name="Group 285"/>
          <p:cNvGrpSpPr/>
          <p:nvPr/>
        </p:nvGrpSpPr>
        <p:grpSpPr>
          <a:xfrm>
            <a:off x="955588" y="2504302"/>
            <a:ext cx="2875007" cy="1046206"/>
            <a:chOff x="0" y="0"/>
            <a:chExt cx="2875005" cy="1046205"/>
          </a:xfrm>
        </p:grpSpPr>
        <p:sp>
          <p:nvSpPr>
            <p:cNvPr id="283" name="Shape 283"/>
            <p:cNvSpPr/>
            <p:nvPr/>
          </p:nvSpPr>
          <p:spPr>
            <a:xfrm>
              <a:off x="0" y="0"/>
              <a:ext cx="2875006" cy="10462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4" name="Shape 284"/>
            <p:cNvSpPr/>
            <p:nvPr/>
          </p:nvSpPr>
          <p:spPr>
            <a:xfrm>
              <a:off x="51072" y="210682"/>
              <a:ext cx="2772862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Condiciones Objetivas de punibilidad</a:t>
              </a:r>
            </a:p>
          </p:txBody>
        </p:sp>
      </p:grpSp>
      <p:grpSp>
        <p:nvGrpSpPr>
          <p:cNvPr id="288" name="Group 288"/>
          <p:cNvGrpSpPr/>
          <p:nvPr/>
        </p:nvGrpSpPr>
        <p:grpSpPr>
          <a:xfrm>
            <a:off x="4328983" y="2504302"/>
            <a:ext cx="2875006" cy="1046206"/>
            <a:chOff x="0" y="0"/>
            <a:chExt cx="2875005" cy="1046205"/>
          </a:xfrm>
        </p:grpSpPr>
        <p:sp>
          <p:nvSpPr>
            <p:cNvPr id="286" name="Shape 286"/>
            <p:cNvSpPr/>
            <p:nvPr/>
          </p:nvSpPr>
          <p:spPr>
            <a:xfrm>
              <a:off x="0" y="0"/>
              <a:ext cx="2875006" cy="10462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7" name="Shape 287"/>
            <p:cNvSpPr/>
            <p:nvPr/>
          </p:nvSpPr>
          <p:spPr>
            <a:xfrm>
              <a:off x="51072" y="344032"/>
              <a:ext cx="2772862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Excusas absolutorias</a:t>
              </a:r>
            </a:p>
          </p:txBody>
        </p:sp>
      </p:grpSp>
      <p:grpSp>
        <p:nvGrpSpPr>
          <p:cNvPr id="291" name="Group 291"/>
          <p:cNvGrpSpPr/>
          <p:nvPr/>
        </p:nvGrpSpPr>
        <p:grpSpPr>
          <a:xfrm>
            <a:off x="8077200" y="2504302"/>
            <a:ext cx="2875006" cy="1046206"/>
            <a:chOff x="0" y="0"/>
            <a:chExt cx="2875005" cy="1046205"/>
          </a:xfrm>
        </p:grpSpPr>
        <p:sp>
          <p:nvSpPr>
            <p:cNvPr id="289" name="Shape 289"/>
            <p:cNvSpPr/>
            <p:nvPr/>
          </p:nvSpPr>
          <p:spPr>
            <a:xfrm>
              <a:off x="0" y="0"/>
              <a:ext cx="2875006" cy="10462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0" name="Shape 290"/>
            <p:cNvSpPr/>
            <p:nvPr/>
          </p:nvSpPr>
          <p:spPr>
            <a:xfrm>
              <a:off x="51072" y="210682"/>
              <a:ext cx="2772862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Estado de necesidad absolutorio</a:t>
              </a:r>
            </a:p>
          </p:txBody>
        </p:sp>
      </p:grpSp>
      <p:grpSp>
        <p:nvGrpSpPr>
          <p:cNvPr id="294" name="Group 294"/>
          <p:cNvGrpSpPr/>
          <p:nvPr/>
        </p:nvGrpSpPr>
        <p:grpSpPr>
          <a:xfrm>
            <a:off x="955588" y="3966519"/>
            <a:ext cx="2875007" cy="1046206"/>
            <a:chOff x="0" y="0"/>
            <a:chExt cx="2875005" cy="1046205"/>
          </a:xfrm>
        </p:grpSpPr>
        <p:sp>
          <p:nvSpPr>
            <p:cNvPr id="292" name="Shape 292"/>
            <p:cNvSpPr/>
            <p:nvPr/>
          </p:nvSpPr>
          <p:spPr>
            <a:xfrm>
              <a:off x="0" y="0"/>
              <a:ext cx="2875006" cy="10462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3" name="Shape 293"/>
            <p:cNvSpPr/>
            <p:nvPr/>
          </p:nvSpPr>
          <p:spPr>
            <a:xfrm>
              <a:off x="51072" y="344032"/>
              <a:ext cx="2772862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Miedo insuperable</a:t>
              </a:r>
            </a:p>
          </p:txBody>
        </p:sp>
      </p:grpSp>
      <p:grpSp>
        <p:nvGrpSpPr>
          <p:cNvPr id="297" name="Group 297"/>
          <p:cNvGrpSpPr/>
          <p:nvPr/>
        </p:nvGrpSpPr>
        <p:grpSpPr>
          <a:xfrm>
            <a:off x="4328983" y="3966519"/>
            <a:ext cx="2875006" cy="1046206"/>
            <a:chOff x="0" y="0"/>
            <a:chExt cx="2875005" cy="1046205"/>
          </a:xfrm>
        </p:grpSpPr>
        <p:sp>
          <p:nvSpPr>
            <p:cNvPr id="295" name="Shape 295"/>
            <p:cNvSpPr/>
            <p:nvPr/>
          </p:nvSpPr>
          <p:spPr>
            <a:xfrm>
              <a:off x="0" y="0"/>
              <a:ext cx="2875006" cy="10462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6" name="Shape 296"/>
            <p:cNvSpPr/>
            <p:nvPr/>
          </p:nvSpPr>
          <p:spPr>
            <a:xfrm>
              <a:off x="51072" y="210682"/>
              <a:ext cx="2772862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Requisitos de procedibilidad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  <a:r>
              <a:t>Condiciones objetivas de punibilidad</a:t>
            </a:r>
          </a:p>
        </p:txBody>
      </p:sp>
      <p:grpSp>
        <p:nvGrpSpPr>
          <p:cNvPr id="302" name="Group 302"/>
          <p:cNvGrpSpPr/>
          <p:nvPr/>
        </p:nvGrpSpPr>
        <p:grpSpPr>
          <a:xfrm>
            <a:off x="782595" y="2323070"/>
            <a:ext cx="9984259" cy="1252152"/>
            <a:chOff x="0" y="0"/>
            <a:chExt cx="9984258" cy="1252151"/>
          </a:xfrm>
        </p:grpSpPr>
        <p:sp>
          <p:nvSpPr>
            <p:cNvPr id="300" name="Shape 300"/>
            <p:cNvSpPr/>
            <p:nvPr/>
          </p:nvSpPr>
          <p:spPr>
            <a:xfrm>
              <a:off x="0" y="0"/>
              <a:ext cx="9984259" cy="125215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1" name="Shape 301"/>
            <p:cNvSpPr/>
            <p:nvPr/>
          </p:nvSpPr>
          <p:spPr>
            <a:xfrm>
              <a:off x="61125" y="313655"/>
              <a:ext cx="9862009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Circunstancias que sin pertenecer al injusto o a la culpabilidad, condicionan la imposición de la pena. </a:t>
              </a:r>
            </a:p>
          </p:txBody>
        </p:sp>
      </p:grpSp>
      <p:grpSp>
        <p:nvGrpSpPr>
          <p:cNvPr id="305" name="Group 305"/>
          <p:cNvGrpSpPr/>
          <p:nvPr/>
        </p:nvGrpSpPr>
        <p:grpSpPr>
          <a:xfrm>
            <a:off x="782595" y="3822356"/>
            <a:ext cx="9984259" cy="1046207"/>
            <a:chOff x="0" y="0"/>
            <a:chExt cx="9984258" cy="1046205"/>
          </a:xfrm>
        </p:grpSpPr>
        <p:sp>
          <p:nvSpPr>
            <p:cNvPr id="303" name="Shape 303"/>
            <p:cNvSpPr/>
            <p:nvPr/>
          </p:nvSpPr>
          <p:spPr>
            <a:xfrm>
              <a:off x="0" y="0"/>
              <a:ext cx="9984259" cy="104620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4" name="Shape 304"/>
            <p:cNvSpPr/>
            <p:nvPr/>
          </p:nvSpPr>
          <p:spPr>
            <a:xfrm>
              <a:off x="51071" y="344032"/>
              <a:ext cx="9882117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Hay situaciones en las que el legislador rechaza la necesidad de la pena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  <a:r>
              <a:t>Ejemplos</a:t>
            </a:r>
          </a:p>
        </p:txBody>
      </p:sp>
      <p:grpSp>
        <p:nvGrpSpPr>
          <p:cNvPr id="310" name="Group 310"/>
          <p:cNvGrpSpPr/>
          <p:nvPr/>
        </p:nvGrpSpPr>
        <p:grpSpPr>
          <a:xfrm>
            <a:off x="857586" y="2100648"/>
            <a:ext cx="9259331" cy="1227439"/>
            <a:chOff x="0" y="0"/>
            <a:chExt cx="9259330" cy="1227437"/>
          </a:xfrm>
        </p:grpSpPr>
        <p:sp>
          <p:nvSpPr>
            <p:cNvPr id="308" name="Shape 308"/>
            <p:cNvSpPr/>
            <p:nvPr/>
          </p:nvSpPr>
          <p:spPr>
            <a:xfrm>
              <a:off x="0" y="0"/>
              <a:ext cx="9259331" cy="12274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9" name="Shape 309"/>
            <p:cNvSpPr/>
            <p:nvPr/>
          </p:nvSpPr>
          <p:spPr>
            <a:xfrm>
              <a:off x="59919" y="301298"/>
              <a:ext cx="9139492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Necesidad de riesgo grave para la salud de las personas para denegar la asistencia sanitaria o el abandono el abandono de los servicios sanitarios (art. 196)</a:t>
              </a:r>
            </a:p>
          </p:txBody>
        </p:sp>
      </p:grpSp>
      <p:grpSp>
        <p:nvGrpSpPr>
          <p:cNvPr id="313" name="Group 313"/>
          <p:cNvGrpSpPr/>
          <p:nvPr/>
        </p:nvGrpSpPr>
        <p:grpSpPr>
          <a:xfrm>
            <a:off x="857586" y="3594570"/>
            <a:ext cx="9259331" cy="1227439"/>
            <a:chOff x="0" y="0"/>
            <a:chExt cx="9259330" cy="1227437"/>
          </a:xfrm>
        </p:grpSpPr>
        <p:sp>
          <p:nvSpPr>
            <p:cNvPr id="311" name="Shape 311"/>
            <p:cNvSpPr/>
            <p:nvPr/>
          </p:nvSpPr>
          <p:spPr>
            <a:xfrm>
              <a:off x="0" y="0"/>
              <a:ext cx="9259331" cy="12274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2" name="Shape 312"/>
            <p:cNvSpPr/>
            <p:nvPr/>
          </p:nvSpPr>
          <p:spPr>
            <a:xfrm>
              <a:off x="59919" y="301298"/>
              <a:ext cx="9139492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Necesidad de declaración de concurso de acreedores en el delito de insolvencia punible (art. 260.1)</a:t>
              </a:r>
            </a:p>
          </p:txBody>
        </p:sp>
      </p:grpSp>
      <p:grpSp>
        <p:nvGrpSpPr>
          <p:cNvPr id="316" name="Group 316"/>
          <p:cNvGrpSpPr/>
          <p:nvPr/>
        </p:nvGrpSpPr>
        <p:grpSpPr>
          <a:xfrm>
            <a:off x="857586" y="5185719"/>
            <a:ext cx="9259331" cy="1227439"/>
            <a:chOff x="0" y="0"/>
            <a:chExt cx="9259330" cy="1227437"/>
          </a:xfrm>
        </p:grpSpPr>
        <p:sp>
          <p:nvSpPr>
            <p:cNvPr id="314" name="Shape 314"/>
            <p:cNvSpPr/>
            <p:nvPr/>
          </p:nvSpPr>
          <p:spPr>
            <a:xfrm>
              <a:off x="0" y="0"/>
              <a:ext cx="9259331" cy="12274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5" name="Shape 315"/>
            <p:cNvSpPr/>
            <p:nvPr/>
          </p:nvSpPr>
          <p:spPr>
            <a:xfrm>
              <a:off x="59919" y="434648"/>
              <a:ext cx="9139492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Las cantidades en los delitos partrimoniales y socio económicos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  <a:r>
              <a:t>Excusas absolutorias</a:t>
            </a:r>
          </a:p>
        </p:txBody>
      </p:sp>
      <p:grpSp>
        <p:nvGrpSpPr>
          <p:cNvPr id="321" name="Group 321"/>
          <p:cNvGrpSpPr/>
          <p:nvPr/>
        </p:nvGrpSpPr>
        <p:grpSpPr>
          <a:xfrm>
            <a:off x="857586" y="2100648"/>
            <a:ext cx="9259331" cy="1227439"/>
            <a:chOff x="0" y="0"/>
            <a:chExt cx="9259330" cy="1227437"/>
          </a:xfrm>
        </p:grpSpPr>
        <p:sp>
          <p:nvSpPr>
            <p:cNvPr id="319" name="Shape 319"/>
            <p:cNvSpPr/>
            <p:nvPr/>
          </p:nvSpPr>
          <p:spPr>
            <a:xfrm>
              <a:off x="0" y="0"/>
              <a:ext cx="9259331" cy="12274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0" name="Shape 320"/>
            <p:cNvSpPr/>
            <p:nvPr/>
          </p:nvSpPr>
          <p:spPr>
            <a:xfrm>
              <a:off x="59919" y="301298"/>
              <a:ext cx="9139492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Las excusas absolutorias constituyen un grupo de causas vinculadas normalmente a la persona del autor y que sólo le afectan a él y no a los demás partícipes en el delito.</a:t>
              </a:r>
            </a:p>
          </p:txBody>
        </p:sp>
      </p:grpSp>
      <p:grpSp>
        <p:nvGrpSpPr>
          <p:cNvPr id="324" name="Group 324"/>
          <p:cNvGrpSpPr/>
          <p:nvPr/>
        </p:nvGrpSpPr>
        <p:grpSpPr>
          <a:xfrm>
            <a:off x="857586" y="3594570"/>
            <a:ext cx="9259331" cy="1227439"/>
            <a:chOff x="0" y="0"/>
            <a:chExt cx="9259330" cy="1227437"/>
          </a:xfrm>
        </p:grpSpPr>
        <p:sp>
          <p:nvSpPr>
            <p:cNvPr id="322" name="Shape 322"/>
            <p:cNvSpPr/>
            <p:nvPr/>
          </p:nvSpPr>
          <p:spPr>
            <a:xfrm>
              <a:off x="0" y="0"/>
              <a:ext cx="9259331" cy="12274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3" name="Shape 323"/>
            <p:cNvSpPr/>
            <p:nvPr/>
          </p:nvSpPr>
          <p:spPr>
            <a:xfrm>
              <a:off x="59919" y="301298"/>
              <a:ext cx="9139492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Ejemplo: quien siendo participe o autor evita voluntariamente la consumación del mismo</a:t>
              </a:r>
            </a:p>
          </p:txBody>
        </p:sp>
      </p:grpSp>
      <p:grpSp>
        <p:nvGrpSpPr>
          <p:cNvPr id="327" name="Group 327"/>
          <p:cNvGrpSpPr/>
          <p:nvPr/>
        </p:nvGrpSpPr>
        <p:grpSpPr>
          <a:xfrm>
            <a:off x="857586" y="4955059"/>
            <a:ext cx="9259331" cy="1227439"/>
            <a:chOff x="0" y="0"/>
            <a:chExt cx="9259330" cy="1227437"/>
          </a:xfrm>
        </p:grpSpPr>
        <p:sp>
          <p:nvSpPr>
            <p:cNvPr id="325" name="Shape 325"/>
            <p:cNvSpPr/>
            <p:nvPr/>
          </p:nvSpPr>
          <p:spPr>
            <a:xfrm>
              <a:off x="0" y="0"/>
              <a:ext cx="9259331" cy="12274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6" name="Shape 326"/>
            <p:cNvSpPr/>
            <p:nvPr/>
          </p:nvSpPr>
          <p:spPr>
            <a:xfrm>
              <a:off x="59919" y="434648"/>
              <a:ext cx="9139492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La excusa tiene que venir en el momento de la ejecución. No vale a posteriori.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  <a:r>
              <a:t>Estado de necesidad absolutorio</a:t>
            </a:r>
          </a:p>
        </p:txBody>
      </p:sp>
      <p:grpSp>
        <p:nvGrpSpPr>
          <p:cNvPr id="332" name="Group 332"/>
          <p:cNvGrpSpPr/>
          <p:nvPr/>
        </p:nvGrpSpPr>
        <p:grpSpPr>
          <a:xfrm>
            <a:off x="857586" y="2100648"/>
            <a:ext cx="9259331" cy="1227439"/>
            <a:chOff x="0" y="0"/>
            <a:chExt cx="9259330" cy="1227437"/>
          </a:xfrm>
        </p:grpSpPr>
        <p:sp>
          <p:nvSpPr>
            <p:cNvPr id="330" name="Shape 330"/>
            <p:cNvSpPr/>
            <p:nvPr/>
          </p:nvSpPr>
          <p:spPr>
            <a:xfrm>
              <a:off x="0" y="0"/>
              <a:ext cx="9259331" cy="12274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1" name="Shape 331"/>
            <p:cNvSpPr/>
            <p:nvPr/>
          </p:nvSpPr>
          <p:spPr>
            <a:xfrm>
              <a:off x="59919" y="301298"/>
              <a:ext cx="9139492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El art. 20, 5 declara exento de responsabilidad criminal al que actúa en estado de necesidad cuando el mal causado no sea mayor que el que se trate de evitar.</a:t>
              </a:r>
            </a:p>
          </p:txBody>
        </p:sp>
      </p:grpSp>
      <p:grpSp>
        <p:nvGrpSpPr>
          <p:cNvPr id="335" name="Group 335"/>
          <p:cNvGrpSpPr/>
          <p:nvPr/>
        </p:nvGrpSpPr>
        <p:grpSpPr>
          <a:xfrm>
            <a:off x="857586" y="3488725"/>
            <a:ext cx="9259331" cy="1227439"/>
            <a:chOff x="0" y="0"/>
            <a:chExt cx="9259330" cy="1227437"/>
          </a:xfrm>
        </p:grpSpPr>
        <p:sp>
          <p:nvSpPr>
            <p:cNvPr id="333" name="Shape 333"/>
            <p:cNvSpPr/>
            <p:nvPr/>
          </p:nvSpPr>
          <p:spPr>
            <a:xfrm>
              <a:off x="0" y="0"/>
              <a:ext cx="9259331" cy="12274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4" name="Shape 334"/>
            <p:cNvSpPr/>
            <p:nvPr/>
          </p:nvSpPr>
          <p:spPr>
            <a:xfrm>
              <a:off x="59919" y="301298"/>
              <a:ext cx="9139492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Se extiende  a los supuestos en los que los bienes o intereses en conflicto son de igual valor o no existe una diferencia esencial entere ellos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340" name="Group 340"/>
          <p:cNvGrpSpPr/>
          <p:nvPr/>
        </p:nvGrpSpPr>
        <p:grpSpPr>
          <a:xfrm>
            <a:off x="783445" y="2207741"/>
            <a:ext cx="2997723" cy="1227438"/>
            <a:chOff x="0" y="0"/>
            <a:chExt cx="2997722" cy="1227437"/>
          </a:xfrm>
        </p:grpSpPr>
        <p:sp>
          <p:nvSpPr>
            <p:cNvPr id="338" name="Shape 338"/>
            <p:cNvSpPr/>
            <p:nvPr/>
          </p:nvSpPr>
          <p:spPr>
            <a:xfrm>
              <a:off x="0" y="0"/>
              <a:ext cx="2997723" cy="122743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9" name="Shape 339"/>
            <p:cNvSpPr/>
            <p:nvPr/>
          </p:nvSpPr>
          <p:spPr>
            <a:xfrm>
              <a:off x="59918" y="34598"/>
              <a:ext cx="2877886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Se discute la diferencia con el estado de necesidad de las causas de justificación</a:t>
              </a:r>
            </a:p>
          </p:txBody>
        </p:sp>
      </p:grpSp>
      <p:grpSp>
        <p:nvGrpSpPr>
          <p:cNvPr id="343" name="Group 343"/>
          <p:cNvGrpSpPr/>
          <p:nvPr/>
        </p:nvGrpSpPr>
        <p:grpSpPr>
          <a:xfrm>
            <a:off x="4115649" y="2207741"/>
            <a:ext cx="2997724" cy="634313"/>
            <a:chOff x="0" y="0"/>
            <a:chExt cx="2997722" cy="634312"/>
          </a:xfrm>
        </p:grpSpPr>
        <p:sp>
          <p:nvSpPr>
            <p:cNvPr id="341" name="Shape 341"/>
            <p:cNvSpPr/>
            <p:nvPr/>
          </p:nvSpPr>
          <p:spPr>
            <a:xfrm>
              <a:off x="0" y="0"/>
              <a:ext cx="2997723" cy="6343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2" name="Shape 342"/>
            <p:cNvSpPr/>
            <p:nvPr/>
          </p:nvSpPr>
          <p:spPr>
            <a:xfrm>
              <a:off x="30964" y="138086"/>
              <a:ext cx="2935794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Causa de justificación</a:t>
              </a:r>
            </a:p>
          </p:txBody>
        </p:sp>
      </p:grpSp>
      <p:grpSp>
        <p:nvGrpSpPr>
          <p:cNvPr id="346" name="Group 346"/>
          <p:cNvGrpSpPr/>
          <p:nvPr/>
        </p:nvGrpSpPr>
        <p:grpSpPr>
          <a:xfrm>
            <a:off x="4115649" y="3002691"/>
            <a:ext cx="2997724" cy="634314"/>
            <a:chOff x="0" y="0"/>
            <a:chExt cx="2997722" cy="634312"/>
          </a:xfrm>
        </p:grpSpPr>
        <p:sp>
          <p:nvSpPr>
            <p:cNvPr id="344" name="Shape 344"/>
            <p:cNvSpPr/>
            <p:nvPr/>
          </p:nvSpPr>
          <p:spPr>
            <a:xfrm>
              <a:off x="0" y="0"/>
              <a:ext cx="2997723" cy="6343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5" name="Shape 345"/>
            <p:cNvSpPr/>
            <p:nvPr/>
          </p:nvSpPr>
          <p:spPr>
            <a:xfrm>
              <a:off x="30964" y="4736"/>
              <a:ext cx="2935794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Permisos débiles que toleran</a:t>
              </a:r>
            </a:p>
          </p:txBody>
        </p:sp>
      </p:grpSp>
      <p:grpSp>
        <p:nvGrpSpPr>
          <p:cNvPr id="349" name="Group 349"/>
          <p:cNvGrpSpPr/>
          <p:nvPr/>
        </p:nvGrpSpPr>
        <p:grpSpPr>
          <a:xfrm>
            <a:off x="7222318" y="2236573"/>
            <a:ext cx="2997723" cy="634314"/>
            <a:chOff x="0" y="0"/>
            <a:chExt cx="2997722" cy="634312"/>
          </a:xfrm>
        </p:grpSpPr>
        <p:sp>
          <p:nvSpPr>
            <p:cNvPr id="347" name="Shape 347"/>
            <p:cNvSpPr/>
            <p:nvPr/>
          </p:nvSpPr>
          <p:spPr>
            <a:xfrm>
              <a:off x="0" y="0"/>
              <a:ext cx="2997723" cy="6343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48" name="Shape 348"/>
            <p:cNvSpPr/>
            <p:nvPr/>
          </p:nvSpPr>
          <p:spPr>
            <a:xfrm>
              <a:off x="30964" y="138086"/>
              <a:ext cx="2935794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Indiferencia del Derecho</a:t>
              </a:r>
            </a:p>
          </p:txBody>
        </p:sp>
      </p:grpSp>
      <p:grpSp>
        <p:nvGrpSpPr>
          <p:cNvPr id="352" name="Group 352"/>
          <p:cNvGrpSpPr/>
          <p:nvPr/>
        </p:nvGrpSpPr>
        <p:grpSpPr>
          <a:xfrm>
            <a:off x="7222318" y="3002691"/>
            <a:ext cx="2997723" cy="634314"/>
            <a:chOff x="0" y="0"/>
            <a:chExt cx="2997722" cy="634312"/>
          </a:xfrm>
        </p:grpSpPr>
        <p:sp>
          <p:nvSpPr>
            <p:cNvPr id="350" name="Shape 350"/>
            <p:cNvSpPr/>
            <p:nvPr/>
          </p:nvSpPr>
          <p:spPr>
            <a:xfrm>
              <a:off x="0" y="0"/>
              <a:ext cx="2997723" cy="6343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1" name="Shape 351"/>
            <p:cNvSpPr/>
            <p:nvPr/>
          </p:nvSpPr>
          <p:spPr>
            <a:xfrm>
              <a:off x="30964" y="4736"/>
              <a:ext cx="2935794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Causa de exclusión de la culpabilidad</a:t>
              </a:r>
            </a:p>
          </p:txBody>
        </p:sp>
      </p:grpSp>
      <p:grpSp>
        <p:nvGrpSpPr>
          <p:cNvPr id="355" name="Group 355"/>
          <p:cNvGrpSpPr/>
          <p:nvPr/>
        </p:nvGrpSpPr>
        <p:grpSpPr>
          <a:xfrm>
            <a:off x="4115649" y="3797641"/>
            <a:ext cx="2997724" cy="2207742"/>
            <a:chOff x="0" y="0"/>
            <a:chExt cx="2997722" cy="2207741"/>
          </a:xfrm>
        </p:grpSpPr>
        <p:sp>
          <p:nvSpPr>
            <p:cNvPr id="353" name="Shape 353"/>
            <p:cNvSpPr/>
            <p:nvPr/>
          </p:nvSpPr>
          <p:spPr>
            <a:xfrm>
              <a:off x="0" y="0"/>
              <a:ext cx="2997723" cy="220774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4" name="Shape 354"/>
            <p:cNvSpPr/>
            <p:nvPr/>
          </p:nvSpPr>
          <p:spPr>
            <a:xfrm>
              <a:off x="107772" y="524750"/>
              <a:ext cx="2782178" cy="11582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Causa de exclusión de la responsabilidad.</a:t>
              </a:r>
            </a:p>
            <a:p>
              <a:pPr algn="ctr">
                <a:defRPr>
                  <a:solidFill>
                    <a:srgbClr val="FFFFFF"/>
                  </a:solidFill>
                </a:defRPr>
              </a:pPr>
              <a:r>
                <a:t>Entra la culpabilidad pero no la necesidad de pena</a:t>
              </a:r>
            </a:p>
          </p:txBody>
        </p:sp>
      </p:grpSp>
      <p:grpSp>
        <p:nvGrpSpPr>
          <p:cNvPr id="358" name="Group 358"/>
          <p:cNvGrpSpPr/>
          <p:nvPr/>
        </p:nvGrpSpPr>
        <p:grpSpPr>
          <a:xfrm>
            <a:off x="7296460" y="3797641"/>
            <a:ext cx="2997723" cy="2207743"/>
            <a:chOff x="0" y="0"/>
            <a:chExt cx="2997722" cy="2207741"/>
          </a:xfrm>
        </p:grpSpPr>
        <p:sp>
          <p:nvSpPr>
            <p:cNvPr id="356" name="Shape 356"/>
            <p:cNvSpPr/>
            <p:nvPr/>
          </p:nvSpPr>
          <p:spPr>
            <a:xfrm>
              <a:off x="0" y="0"/>
              <a:ext cx="2997723" cy="220774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7" name="Shape 357"/>
            <p:cNvSpPr/>
            <p:nvPr/>
          </p:nvSpPr>
          <p:spPr>
            <a:xfrm>
              <a:off x="107772" y="124701"/>
              <a:ext cx="2782178" cy="19583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En causa de exculpación: que por la redacción de la ley se equipara a la ausencia de culpabilidad que se justifica en la no necesidad de imposición de la pena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/>
          <p:nvPr>
            <p:ph type="title"/>
          </p:nvPr>
        </p:nvSpPr>
        <p:spPr>
          <a:xfrm>
            <a:off x="680320" y="753228"/>
            <a:ext cx="9613863" cy="108093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grpSp>
        <p:nvGrpSpPr>
          <p:cNvPr id="363" name="Group 363"/>
          <p:cNvGrpSpPr/>
          <p:nvPr/>
        </p:nvGrpSpPr>
        <p:grpSpPr>
          <a:xfrm>
            <a:off x="1532237" y="2183027"/>
            <a:ext cx="8839201" cy="930877"/>
            <a:chOff x="0" y="0"/>
            <a:chExt cx="8839200" cy="930876"/>
          </a:xfrm>
        </p:grpSpPr>
        <p:sp>
          <p:nvSpPr>
            <p:cNvPr id="361" name="Shape 361"/>
            <p:cNvSpPr/>
            <p:nvPr/>
          </p:nvSpPr>
          <p:spPr>
            <a:xfrm>
              <a:off x="0" y="0"/>
              <a:ext cx="8839200" cy="93087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2" name="Shape 362"/>
            <p:cNvSpPr/>
            <p:nvPr/>
          </p:nvSpPr>
          <p:spPr>
            <a:xfrm>
              <a:off x="45441" y="286368"/>
              <a:ext cx="8748318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Esto puede ser una contradicción en sí. Se ordena algo que no se exige.</a:t>
              </a:r>
            </a:p>
          </p:txBody>
        </p:sp>
      </p:grpSp>
      <p:grpSp>
        <p:nvGrpSpPr>
          <p:cNvPr id="366" name="Group 366"/>
          <p:cNvGrpSpPr/>
          <p:nvPr/>
        </p:nvGrpSpPr>
        <p:grpSpPr>
          <a:xfrm>
            <a:off x="1532237" y="3365156"/>
            <a:ext cx="8839201" cy="930878"/>
            <a:chOff x="0" y="0"/>
            <a:chExt cx="8839200" cy="930876"/>
          </a:xfrm>
        </p:grpSpPr>
        <p:sp>
          <p:nvSpPr>
            <p:cNvPr id="364" name="Shape 364"/>
            <p:cNvSpPr/>
            <p:nvPr/>
          </p:nvSpPr>
          <p:spPr>
            <a:xfrm>
              <a:off x="0" y="0"/>
              <a:ext cx="8839200" cy="93087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5" name="Shape 365"/>
            <p:cNvSpPr/>
            <p:nvPr/>
          </p:nvSpPr>
          <p:spPr>
            <a:xfrm>
              <a:off x="45441" y="286368"/>
              <a:ext cx="8748318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La culpabilidad sigue existiendo, pero la ley lo permite.</a:t>
              </a:r>
            </a:p>
          </p:txBody>
        </p:sp>
      </p:grpSp>
      <p:grpSp>
        <p:nvGrpSpPr>
          <p:cNvPr id="369" name="Group 369"/>
          <p:cNvGrpSpPr/>
          <p:nvPr/>
        </p:nvGrpSpPr>
        <p:grpSpPr>
          <a:xfrm>
            <a:off x="1532237" y="4547287"/>
            <a:ext cx="8839201" cy="930877"/>
            <a:chOff x="0" y="0"/>
            <a:chExt cx="8839200" cy="930876"/>
          </a:xfrm>
        </p:grpSpPr>
        <p:sp>
          <p:nvSpPr>
            <p:cNvPr id="367" name="Shape 367"/>
            <p:cNvSpPr/>
            <p:nvPr/>
          </p:nvSpPr>
          <p:spPr>
            <a:xfrm>
              <a:off x="0" y="0"/>
              <a:ext cx="8839200" cy="93087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solidFill>
                <a:srgbClr val="AF6C0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8" name="Shape 368"/>
            <p:cNvSpPr/>
            <p:nvPr/>
          </p:nvSpPr>
          <p:spPr>
            <a:xfrm>
              <a:off x="45441" y="286368"/>
              <a:ext cx="8748318" cy="3581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pPr/>
              <a:r>
                <a:t>Esto implica que debe existir un error de punibilidad.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0000FF"/>
      </a:hlink>
      <a:folHlink>
        <a:srgbClr val="FF00FF"/>
      </a:folHlink>
    </a:clrScheme>
    <a:fontScheme name="Berlín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erlín">
  <a:themeElements>
    <a:clrScheme name="Berlí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0000FF"/>
      </a:hlink>
      <a:folHlink>
        <a:srgbClr val="FF00FF"/>
      </a:folHlink>
    </a:clrScheme>
    <a:fontScheme name="Berlín">
      <a:majorFont>
        <a:latin typeface="Helvetica"/>
        <a:ea typeface="Helvetica"/>
        <a:cs typeface="Helvetica"/>
      </a:majorFont>
      <a:minorFont>
        <a:latin typeface="Trebuchet MS"/>
        <a:ea typeface="Trebuchet MS"/>
        <a:cs typeface="Trebuchet MS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